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92" r:id="rId6"/>
    <p:sldId id="270" r:id="rId7"/>
    <p:sldId id="315" r:id="rId8"/>
    <p:sldId id="385" r:id="rId9"/>
    <p:sldId id="390" r:id="rId10"/>
    <p:sldId id="284" r:id="rId11"/>
    <p:sldId id="388" r:id="rId12"/>
    <p:sldId id="314" r:id="rId13"/>
    <p:sldId id="386" r:id="rId14"/>
    <p:sldId id="387" r:id="rId15"/>
    <p:sldId id="389" r:id="rId16"/>
    <p:sldId id="320" r:id="rId17"/>
    <p:sldId id="382" r:id="rId18"/>
    <p:sldId id="384" r:id="rId19"/>
    <p:sldId id="379" r:id="rId20"/>
    <p:sldId id="391" r:id="rId21"/>
    <p:sldId id="317" r:id="rId22"/>
    <p:sldId id="380" r:id="rId23"/>
    <p:sldId id="383" r:id="rId24"/>
    <p:sldId id="381" r:id="rId25"/>
    <p:sldId id="273" r:id="rId26"/>
    <p:sldId id="275" r:id="rId27"/>
    <p:sldId id="316" r:id="rId28"/>
    <p:sldId id="281" r:id="rId29"/>
    <p:sldId id="290" r:id="rId30"/>
    <p:sldId id="289" r:id="rId31"/>
    <p:sldId id="318" r:id="rId32"/>
    <p:sldId id="261" r:id="rId33"/>
    <p:sldId id="262" r:id="rId34"/>
    <p:sldId id="268" r:id="rId35"/>
    <p:sldId id="264" r:id="rId36"/>
    <p:sldId id="374" r:id="rId37"/>
    <p:sldId id="375" r:id="rId38"/>
    <p:sldId id="376" r:id="rId39"/>
    <p:sldId id="377" r:id="rId40"/>
    <p:sldId id="378" r:id="rId41"/>
  </p:sldIdLst>
  <p:sldSz cx="12192000" cy="6858000"/>
  <p:notesSz cx="7010400" cy="92964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0"/>
    <p:restoredTop sz="87596"/>
  </p:normalViewPr>
  <p:slideViewPr>
    <p:cSldViewPr snapToGrid="0" snapToObjects="1">
      <p:cViewPr varScale="1">
        <p:scale>
          <a:sx n="115" d="100"/>
          <a:sy n="115" d="100"/>
        </p:scale>
        <p:origin x="16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3V3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other 2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3V3/GND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 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Eagle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Eagle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Eagle)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</a:t>
            </a:r>
            <a:r>
              <a:rPr lang="en-US"/>
              <a:t>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Eagle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Eagle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871346" y="572336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8171FD2-2F54-6149-916B-1425FCC4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69" y="4204486"/>
            <a:ext cx="3214661" cy="2121499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77B6E8F-12C0-1E46-90B0-E443C4BF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05" y="885876"/>
            <a:ext cx="3591554" cy="2693665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01" y="2886687"/>
            <a:ext cx="2333728" cy="15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1mm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19021</TotalTime>
  <Words>1466</Words>
  <Application>Microsoft Macintosh PowerPoint</Application>
  <PresentationFormat>Widescreen</PresentationFormat>
  <Paragraphs>243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41</cp:revision>
  <cp:lastPrinted>2017-05-11T20:43:55Z</cp:lastPrinted>
  <dcterms:created xsi:type="dcterms:W3CDTF">2019-07-17T06:14:48Z</dcterms:created>
  <dcterms:modified xsi:type="dcterms:W3CDTF">2022-01-04T08:02:41Z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